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71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E3B310-4B75-4BD9-BD62-EB2ACC6F22C0}" type="datetimeFigureOut">
              <a:rPr lang="en-US" smtClean="0"/>
              <a:pPr/>
              <a:t>03/07/2015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939EAF-09BF-4CCE-8D61-C02D5C49498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743200"/>
            <a:ext cx="57150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Our Earth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and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our Solar system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3317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Heavenly bodies twinkle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Have their own light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Eg</a:t>
            </a:r>
            <a:r>
              <a:rPr lang="en-US" dirty="0" smtClean="0">
                <a:solidFill>
                  <a:schemeClr val="bg1"/>
                </a:solidFill>
              </a:rPr>
              <a:t>. Sun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su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81000"/>
            <a:ext cx="4495800" cy="352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Do not twinkle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 not have their own light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Get light from sun and star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Eg</a:t>
            </a:r>
            <a:r>
              <a:rPr lang="en-US" dirty="0" smtClean="0">
                <a:solidFill>
                  <a:schemeClr val="bg1"/>
                </a:solidFill>
              </a:rPr>
              <a:t>. Earth get light from sun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7" descr="sun_0212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672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1236224483_full_m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5025" y="4267200"/>
            <a:ext cx="21621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A_Swarm_of_Ancient_Stars_-_GPN-2000-0009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4267200"/>
            <a:ext cx="2209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1236227136_uranu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4267200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6172200" cy="1143000"/>
          </a:xfrm>
        </p:spPr>
        <p:txBody>
          <a:bodyPr/>
          <a:lstStyle/>
          <a:p>
            <a:r>
              <a:rPr lang="en-US" dirty="0" smtClean="0"/>
              <a:t>Satellites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97680"/>
            <a:ext cx="8229600" cy="16459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Some heavenly bodies revolve around planet 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Eg</a:t>
            </a:r>
            <a:r>
              <a:rPr lang="en-US" dirty="0" smtClean="0">
                <a:solidFill>
                  <a:schemeClr val="bg1"/>
                </a:solidFill>
              </a:rPr>
              <a:t>. Moon revolve around earth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ear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28600"/>
            <a:ext cx="5867400" cy="3627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289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Solar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43400"/>
            <a:ext cx="8839200" cy="15697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Stars, Planets, Satellites all together called solar system.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Many solar system are there but we can see only one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sol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81000"/>
            <a:ext cx="6454834" cy="3362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143000"/>
            <a:ext cx="3048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Dwarf Planets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6459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Smaller heavenly bodies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Revolve independently around the sun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Have their own orbit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i1223.photobucket.com/albums/dd502/nurekowser01/The%20extreme%20Universe/1-40-dwarfplan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28600"/>
            <a:ext cx="5334000" cy="355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Asteroids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382000" cy="2895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Smaller heavenly bodies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Revolve independently around the sun </a:t>
            </a:r>
            <a:r>
              <a:rPr lang="en-US" dirty="0" smtClean="0">
                <a:solidFill>
                  <a:schemeClr val="bg1"/>
                </a:solidFill>
              </a:rPr>
              <a:t>and have </a:t>
            </a:r>
            <a:r>
              <a:rPr lang="en-US" dirty="0" smtClean="0">
                <a:solidFill>
                  <a:schemeClr val="bg1"/>
                </a:solidFill>
              </a:rPr>
              <a:t>their own orbit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Between Mars and Jupiter numerous small heavenly bodies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Revolve around the Sun</a:t>
            </a:r>
          </a:p>
          <a:p>
            <a:endParaRPr lang="en-US" dirty="0"/>
          </a:p>
        </p:txBody>
      </p:sp>
      <p:pic>
        <p:nvPicPr>
          <p:cNvPr id="9218" name="Picture 2" descr="https://encrypted-tbn0.gstatic.com/images?q=tbn:ANd9GcRGOecU_EHFzbT3ZIqP1a74faBHQyJeIoOKu9jQ6AKW4Rso3YV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28600"/>
            <a:ext cx="5272651" cy="3286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971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Heavenly bodies pull one another exert force of attraction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Sun exerts gravitational pull on planets at the same planets move 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way from Sun so planets revolve in a fixed distance in fix orbit 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://previews.123rf.com/images/scusi/scusi1208/scusi120800026/15016210-Together-on-the-rope-pull-Stock-Vector-war-tu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533400"/>
            <a:ext cx="5390032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Launch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686800" cy="2438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Due to gravity all things throw upwards down on the earth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Given power against the force of gravity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emptiness between starts stars and planets is called Space.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Scientist who travel to space are called astronauts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46" name="AutoShape 2" descr="https://encrypted-tbn1.gstatic.com/images?q=tbn:ANd9GcRJW9GVBe5TxRHgXKVS6mfC82OtcIcXpag11xdt7-8pJHbxOpL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https://encrypted-tbn1.gstatic.com/images?q=tbn:ANd9GcRJW9GVBe5TxRHgXKVS6mfC82OtcIcXpag11xdt7-8pJHbxOpL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space laun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28600"/>
            <a:ext cx="4724400" cy="3972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India’s Space Mission (ISRO)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Chandrayan</a:t>
            </a:r>
            <a:r>
              <a:rPr lang="en-US" dirty="0" smtClean="0">
                <a:solidFill>
                  <a:schemeClr val="bg1"/>
                </a:solidFill>
              </a:rPr>
              <a:t> 1 – 22 Oct 2008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Mangal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Yaan</a:t>
            </a:r>
            <a:r>
              <a:rPr lang="en-US" dirty="0" smtClean="0">
                <a:solidFill>
                  <a:schemeClr val="bg1"/>
                </a:solidFill>
              </a:rPr>
              <a:t> – 5 Nov 2013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Proudest thing in the history of India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chandraya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428168"/>
            <a:ext cx="2133600" cy="3206230"/>
          </a:xfrm>
          <a:prstGeom prst="rect">
            <a:avLst/>
          </a:prstGeom>
        </p:spPr>
      </p:pic>
      <p:sp>
        <p:nvSpPr>
          <p:cNvPr id="5122" name="AutoShape 2" descr="http://i.ytimg.com/vi/Fv_Dh8KMSjA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429000"/>
            <a:ext cx="5791201" cy="3257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704088"/>
            <a:ext cx="6019800" cy="1143000"/>
          </a:xfrm>
        </p:spPr>
        <p:txBody>
          <a:bodyPr/>
          <a:lstStyle/>
          <a:p>
            <a:r>
              <a:rPr lang="en-US" dirty="0" smtClean="0"/>
              <a:t>First Indian Astronaut</a:t>
            </a:r>
            <a:endParaRPr lang="en-US" dirty="0"/>
          </a:p>
        </p:txBody>
      </p:sp>
      <p:sp>
        <p:nvSpPr>
          <p:cNvPr id="3074" name="AutoShape 2" descr="Image result for First Indian Astron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rakesh shar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45018" cy="2895600"/>
          </a:xfrm>
          <a:prstGeom prst="rect">
            <a:avLst/>
          </a:prstGeom>
        </p:spPr>
      </p:pic>
      <p:pic>
        <p:nvPicPr>
          <p:cNvPr id="7" name="Content Placeholder 3" descr="dreamcometrue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3200400"/>
            <a:ext cx="3405095" cy="3276600"/>
          </a:xfrm>
          <a:prstGeom prst="rect">
            <a:avLst/>
          </a:prstGeom>
        </p:spPr>
      </p:pic>
      <p:pic>
        <p:nvPicPr>
          <p:cNvPr id="8" name="Content Placeholder 3" descr="SpaceShuttl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3200400"/>
            <a:ext cx="328329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362200" y="19050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Rakesh</a:t>
            </a:r>
            <a:r>
              <a:rPr lang="en-US" sz="2800" dirty="0" smtClean="0">
                <a:solidFill>
                  <a:schemeClr val="bg1"/>
                </a:solidFill>
              </a:rPr>
              <a:t> Sharma – Space mission in 1984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4267200"/>
            <a:ext cx="3124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Kalpana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Chawala</a:t>
            </a:r>
            <a:r>
              <a:rPr lang="en-US" sz="2800" dirty="0" smtClean="0">
                <a:solidFill>
                  <a:schemeClr val="bg1"/>
                </a:solidFill>
              </a:rPr>
              <a:t> - First lady Indian astronaut.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</a:t>
            </a:r>
            <a:r>
              <a:rPr lang="en-US" sz="2800" baseline="30000" dirty="0" smtClean="0">
                <a:solidFill>
                  <a:schemeClr val="bg1"/>
                </a:solidFill>
              </a:rPr>
              <a:t>nd</a:t>
            </a:r>
            <a:r>
              <a:rPr lang="en-US" sz="2800" dirty="0" smtClean="0">
                <a:solidFill>
                  <a:schemeClr val="bg1"/>
                </a:solidFill>
              </a:rPr>
              <a:t> space mission in 16 Jan 2003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3400" y="4419600"/>
            <a:ext cx="3962400" cy="1524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2800" dirty="0" err="1" smtClean="0">
                <a:solidFill>
                  <a:schemeClr val="bg1"/>
                </a:solidFill>
              </a:rPr>
              <a:t>Sunita</a:t>
            </a:r>
            <a:r>
              <a:rPr lang="en-US" sz="2800" dirty="0" smtClean="0">
                <a:solidFill>
                  <a:schemeClr val="bg1"/>
                </a:solidFill>
              </a:rPr>
              <a:t> Williams</a:t>
            </a:r>
          </a:p>
          <a:p>
            <a:pPr algn="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2</a:t>
            </a:r>
            <a:r>
              <a:rPr lang="en-US" sz="2800" baseline="30000" dirty="0" smtClean="0">
                <a:solidFill>
                  <a:schemeClr val="bg1"/>
                </a:solidFill>
              </a:rPr>
              <a:t>nd</a:t>
            </a:r>
            <a:r>
              <a:rPr lang="en-US" sz="2800" dirty="0" smtClean="0">
                <a:solidFill>
                  <a:schemeClr val="bg1"/>
                </a:solidFill>
              </a:rPr>
              <a:t> Indian woman  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Content Placeholder 3" descr="ColumbiaFil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88063" y="0"/>
            <a:ext cx="3451136" cy="3190672"/>
          </a:xfrm>
          <a:prstGeom prst="rect">
            <a:avLst/>
          </a:prstGeom>
        </p:spPr>
      </p:pic>
      <p:pic>
        <p:nvPicPr>
          <p:cNvPr id="6" name="Picture 5" descr="onboar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0"/>
            <a:ext cx="3124200" cy="319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1129605"/>
            <a:ext cx="259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Columbia </a:t>
            </a:r>
            <a:r>
              <a:rPr lang="en-US" sz="2800" dirty="0" err="1" smtClean="0">
                <a:solidFill>
                  <a:schemeClr val="bg1"/>
                </a:solidFill>
              </a:rPr>
              <a:t>yaan</a:t>
            </a:r>
            <a:r>
              <a:rPr lang="en-US" sz="2800" dirty="0" smtClean="0">
                <a:solidFill>
                  <a:schemeClr val="bg1"/>
                </a:solidFill>
              </a:rPr>
              <a:t> space mission in 1997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sunit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405600"/>
            <a:ext cx="4114800" cy="3223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for the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1793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Agriculture, weather forecasting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Environment – searching for water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Making maps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Source of mineral wealth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9" descr="free-satellite-tv-for-pc-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2286000"/>
            <a:ext cx="2971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SPAC_Satellite_NPOESS_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0"/>
            <a:ext cx="2971800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stardust_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343400"/>
            <a:ext cx="3429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180px-Biocosmo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199" y="4343400"/>
            <a:ext cx="232435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google-earth-indi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43400"/>
            <a:ext cx="274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Lets summaries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Sun is a star which has its own light.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All other bodies in solar system get light from the sun 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The sun and planets, their satellites, dwarf planets and asteroids that revolve around the sun are together called solar system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Things on earth remain on it due to the force of gravity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To travel in space, the earth’s gravitational force has to be overcome. Rocket technology helps us do that.  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364</TotalTime>
  <Words>337</Words>
  <Application>Microsoft Office PowerPoint</Application>
  <PresentationFormat>On-screen Show (4:3)</PresentationFormat>
  <Paragraphs>55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Our Earth  and  our Solar system</vt:lpstr>
      <vt:lpstr>Stars</vt:lpstr>
      <vt:lpstr>Planets</vt:lpstr>
      <vt:lpstr>Satellites</vt:lpstr>
      <vt:lpstr>Solar system</vt:lpstr>
      <vt:lpstr>Dwarf Planets</vt:lpstr>
      <vt:lpstr>Asteroids</vt:lpstr>
      <vt:lpstr>Gravity</vt:lpstr>
      <vt:lpstr>Space Launch</vt:lpstr>
      <vt:lpstr>India’s Space Mission (ISRO) </vt:lpstr>
      <vt:lpstr>First Indian Astronaut</vt:lpstr>
      <vt:lpstr>Slide 12</vt:lpstr>
      <vt:lpstr>Study for the purpose</vt:lpstr>
      <vt:lpstr>Lets summaries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Earth and our Solar system</dc:title>
  <dc:creator>Admin</dc:creator>
  <cp:lastModifiedBy>Admin</cp:lastModifiedBy>
  <cp:revision>37</cp:revision>
  <dcterms:created xsi:type="dcterms:W3CDTF">2015-06-14T12:28:25Z</dcterms:created>
  <dcterms:modified xsi:type="dcterms:W3CDTF">2015-07-03T06:43:51Z</dcterms:modified>
</cp:coreProperties>
</file>